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32" r:id="rId1"/>
  </p:sldMasterIdLst>
  <p:notesMasterIdLst>
    <p:notesMasterId r:id="rId3"/>
  </p:notesMasterIdLst>
  <p:sldIdLst>
    <p:sldId id="260" r:id="rId2"/>
  </p:sldIdLst>
  <p:sldSz cx="9144000" cy="6858000" type="screen4x3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7E7"/>
    <a:srgbClr val="A50021"/>
    <a:srgbClr val="531E1D"/>
    <a:srgbClr val="000000"/>
    <a:srgbClr val="922A34"/>
    <a:srgbClr val="1F0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Orta Stil 3 - 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FE245-9C39-4B5E-A232-C6DE1902B797}" type="datetimeFigureOut">
              <a:rPr lang="tr-TR" smtClean="0"/>
              <a:t>4.09.2019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E60FA-FFF9-4F9B-8734-69917EF93F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1986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E60FA-FFF9-4F9B-8734-69917EF93F6B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0586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87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6633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2055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4447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9179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0499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4.09.2019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3302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4.09.2019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387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4.09.2019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44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8409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5786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4.09.2019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87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000177"/>
              </p:ext>
            </p:extLst>
          </p:nvPr>
        </p:nvGraphicFramePr>
        <p:xfrm>
          <a:off x="0" y="-2"/>
          <a:ext cx="9143998" cy="6943129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4642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1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8019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tr-TR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ÖZEL</a:t>
                      </a:r>
                      <a:r>
                        <a:rPr lang="tr-TR" sz="1600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HUKUK YÜKSEK LİSANS PROGRAMI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tr-TR" sz="1600" baseline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2019-2020 GÜZ DÖNEMİ</a:t>
                      </a:r>
                      <a:endParaRPr lang="tr-TR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751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İnsan Haklarının Kavramsal ve Hukuki Boyutu (Zorunlu</a:t>
                      </a:r>
                      <a:r>
                        <a:rPr lang="tr-TR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Ders)</a:t>
                      </a:r>
                      <a:endParaRPr lang="tr-TR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tr-T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Prof. Dr. Mehmet TURHAN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34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İş Hukukunun Temel Kavramları</a:t>
                      </a:r>
                    </a:p>
                    <a:p>
                      <a:pPr marL="0" algn="ctr" defTabSz="914400" rtl="0" eaLnBrk="1" latinLnBrk="0" hangingPunct="1"/>
                      <a:r>
                        <a:rPr lang="tr-T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Prof. Dr. Hamdi MOLLAMAHMUTOĞLU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baseline="0" dirty="0" smtClean="0">
                          <a:solidFill>
                            <a:schemeClr val="tx1"/>
                          </a:solidFill>
                        </a:rPr>
                        <a:t>İrtifak Hakları</a:t>
                      </a:r>
                    </a:p>
                    <a:p>
                      <a:pPr algn="ctr"/>
                      <a:r>
                        <a:rPr lang="tr-TR" sz="1600" b="0" baseline="0" dirty="0" smtClean="0">
                          <a:solidFill>
                            <a:schemeClr val="tx1"/>
                          </a:solidFill>
                        </a:rPr>
                        <a:t>Prof. Dr. Cemal OĞUZ</a:t>
                      </a:r>
                      <a:endParaRPr lang="tr-TR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08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Uluslararası Ticari</a:t>
                      </a:r>
                      <a:r>
                        <a:rPr lang="tr-TR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Tahkim </a:t>
                      </a:r>
                      <a:endParaRPr lang="tr-TR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Prof. Dr. Feriha Bilge TANRIBİLİR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Hukuk Uyuşmazlıklarında</a:t>
                      </a:r>
                      <a:r>
                        <a:rPr lang="tr-TR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Arabuluculuk</a:t>
                      </a:r>
                      <a:endParaRPr lang="tr-TR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tr-T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Prof.</a:t>
                      </a:r>
                      <a:r>
                        <a:rPr lang="tr-TR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Dr. Süha TANRIVER</a:t>
                      </a:r>
                      <a:endParaRPr lang="tr-TR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852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Can Sigortaları</a:t>
                      </a:r>
                    </a:p>
                    <a:p>
                      <a:pPr marL="0" algn="ctr" defTabSz="914400" rtl="0" eaLnBrk="1" latinLnBrk="0" hangingPunct="1"/>
                      <a:r>
                        <a:rPr lang="tr-TR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Prof. Dr. </a:t>
                      </a:r>
                      <a:r>
                        <a:rPr lang="tr-TR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Mertol</a:t>
                      </a:r>
                      <a:r>
                        <a:rPr lang="tr-TR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CAN</a:t>
                      </a:r>
                      <a:endParaRPr lang="tr-TR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Üçlü Borç İlişkileri</a:t>
                      </a:r>
                    </a:p>
                    <a:p>
                      <a:pPr marL="0" algn="ctr" defTabSz="914400" rtl="0" eaLnBrk="1" latinLnBrk="0" hangingPunct="1"/>
                      <a:r>
                        <a:rPr lang="tr-TR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Doç. Dr. Emel BADUR</a:t>
                      </a:r>
                      <a:endParaRPr lang="tr-TR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761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Kanun Yolları</a:t>
                      </a:r>
                    </a:p>
                    <a:p>
                      <a:pPr marL="0" algn="ctr" defTabSz="914400" rtl="0" eaLnBrk="1" latinLnBrk="0" hangingPunct="1"/>
                      <a:r>
                        <a:rPr lang="tr-T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Doç. Dr. Nesibe KURT KONCA</a:t>
                      </a:r>
                      <a:endParaRPr lang="tr-TR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Tüketicinin Korunması Hukuku</a:t>
                      </a:r>
                    </a:p>
                    <a:p>
                      <a:pPr marL="0" algn="ctr" defTabSz="914400" rtl="0" eaLnBrk="1" latinLnBrk="0" hangingPunct="1"/>
                      <a:r>
                        <a:rPr lang="tr-T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Doç.</a:t>
                      </a:r>
                      <a:r>
                        <a:rPr lang="tr-TR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Dr. </a:t>
                      </a:r>
                      <a:r>
                        <a:rPr lang="tr-T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Gamze TURAN BAŞARA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875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Kusursuz Sorumluluk</a:t>
                      </a:r>
                    </a:p>
                    <a:p>
                      <a:pPr marL="0" algn="ctr" defTabSz="914400" rtl="0" eaLnBrk="1" latinLnBrk="0" hangingPunct="1"/>
                      <a:r>
                        <a:rPr lang="tr-T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Dr. </a:t>
                      </a:r>
                      <a:r>
                        <a:rPr lang="tr-TR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Öğr</a:t>
                      </a:r>
                      <a:r>
                        <a:rPr lang="tr-T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Üyesi H. Tolunay OZANEMRE YAYLA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Haksız Rekabet ve Reklam Hukuku</a:t>
                      </a:r>
                    </a:p>
                    <a:p>
                      <a:pPr marL="0" algn="ctr" defTabSz="914400" rtl="0" eaLnBrk="1" latinLnBrk="0" hangingPunct="1"/>
                      <a:r>
                        <a:rPr lang="tr-T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Dr. </a:t>
                      </a:r>
                      <a:r>
                        <a:rPr lang="tr-TR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Öğr</a:t>
                      </a:r>
                      <a:r>
                        <a:rPr lang="tr-T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Üyesi Şirin GÜVEN</a:t>
                      </a:r>
                      <a:endParaRPr lang="tr-TR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tr-TR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788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Sigorta Hukukunda Zenginleşme Yasağı</a:t>
                      </a:r>
                    </a:p>
                    <a:p>
                      <a:pPr marL="0" algn="ctr" defTabSz="914400" rtl="0" eaLnBrk="1" latinLnBrk="0" hangingPunct="1"/>
                      <a:r>
                        <a:rPr lang="tr-TR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Prof. Dr. Fırat ÖZTAN</a:t>
                      </a:r>
                      <a:endParaRPr lang="tr-TR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tr-TR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Ölüme Bağlı Tasarruflar</a:t>
                      </a:r>
                    </a:p>
                    <a:p>
                      <a:pPr marL="0" algn="ctr" defTabSz="914400" rtl="0" eaLnBrk="1" latinLnBrk="0" hangingPunct="1"/>
                      <a:r>
                        <a:rPr lang="tr-T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Prof. Dr. Bilge ÖZTAN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2914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Kira Sözleşmesi</a:t>
                      </a:r>
                    </a:p>
                    <a:p>
                      <a:pPr marL="0" algn="ctr" defTabSz="914400" rtl="0" eaLnBrk="1" latinLnBrk="0" hangingPunct="1"/>
                      <a:r>
                        <a:rPr lang="tr-T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Prof. Dr. Erzan ERZURUMLUOĞLU</a:t>
                      </a:r>
                    </a:p>
                    <a:p>
                      <a:pPr marL="0" algn="ctr" defTabSz="914400" rtl="0" eaLnBrk="1" latinLnBrk="0" hangingPunct="1"/>
                      <a:endParaRPr lang="tr-TR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SEMİNER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Prof. Dr. Erzan ERZURUMLUOĞLU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Prof. Dr. Bilge ÖZTAN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Prof. Dr. Fırat ÖZTAN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3" name="İçerik Yer Tutucusu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-35946"/>
            <a:ext cx="1008112" cy="91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24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568</TotalTime>
  <Words>168</Words>
  <Application>Microsoft Office PowerPoint</Application>
  <PresentationFormat>Ekran Gösterisi (4:3)</PresentationFormat>
  <Paragraphs>35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Arial</vt:lpstr>
      <vt:lpstr>Calibri</vt:lpstr>
      <vt:lpstr>Ofis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Nilgun</dc:creator>
  <cp:lastModifiedBy>Cankaya</cp:lastModifiedBy>
  <cp:revision>47</cp:revision>
  <cp:lastPrinted>2019-09-03T13:20:41Z</cp:lastPrinted>
  <dcterms:created xsi:type="dcterms:W3CDTF">2018-07-13T07:36:34Z</dcterms:created>
  <dcterms:modified xsi:type="dcterms:W3CDTF">2019-09-04T08:41:19Z</dcterms:modified>
</cp:coreProperties>
</file>