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4"/>
  </p:notesMasterIdLst>
  <p:sldIdLst>
    <p:sldId id="260" r:id="rId2"/>
    <p:sldId id="262" r:id="rId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A50021"/>
    <a:srgbClr val="531E1D"/>
    <a:srgbClr val="000000"/>
    <a:srgbClr val="922A34"/>
    <a:srgbClr val="1F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E245-9C39-4B5E-A232-C6DE1902B797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E60FA-FFF9-4F9B-8734-69917EF93F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98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E60FA-FFF9-4F9B-8734-69917EF93F6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58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8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3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05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44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17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4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30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87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4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40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78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7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9556"/>
              </p:ext>
            </p:extLst>
          </p:nvPr>
        </p:nvGraphicFramePr>
        <p:xfrm>
          <a:off x="0" y="-35946"/>
          <a:ext cx="9143998" cy="650723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64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224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KAMU HUKUKU YÜKSEK LİSANS PROGRAMI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2019-2020 GÜZ DÖNEMİ</a:t>
                      </a:r>
                      <a:endParaRPr lang="tr-TR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48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İnsan Haklarının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Kavramsal ve Hukuki Boyutu</a:t>
                      </a: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(Zorunlu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Ders)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Mehmet TURHAN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Suç Genel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Teorisi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Doğan SOYASLAN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Avrupa Birliği Vergi Sistemi</a:t>
                      </a:r>
                    </a:p>
                    <a:p>
                      <a:pPr algn="ctr"/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Prof. Dr. Nurettin BİLİCİ</a:t>
                      </a:r>
                    </a:p>
                    <a:p>
                      <a:pPr algn="ctr"/>
                      <a:endParaRPr lang="tr-T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369">
                <a:tc>
                  <a:txBody>
                    <a:bodyPr/>
                    <a:lstStyle/>
                    <a:p>
                      <a:pPr algn="ctr"/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Uluslararası</a:t>
                      </a:r>
                      <a:r>
                        <a:rPr lang="tr-T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Hukukun Güncel Sorunları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Doç. Dr. Uğur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BAYILLIOĞLU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Ceza Muhakemesi Evreleri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Ali Uğur ERİŞ</a:t>
                      </a:r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İdare Hukukunun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Temel İlkeleri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Eser US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Kamu Hukukunun</a:t>
                      </a: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Temelleri</a:t>
                      </a:r>
                      <a:endParaRPr lang="tr-T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İlker KILIÇ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Siyasi Partiler Hukuku 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Cem Duran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UZUN</a:t>
                      </a: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Tıp Ceza Hukuku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Burcu ERTEM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968">
                <a:tc>
                  <a:txBody>
                    <a:bodyPr/>
                    <a:lstStyle/>
                    <a:p>
                      <a:pPr algn="ctr"/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Avrupa İnsan Hakları Mahkemesine Bireysel Başvuru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Ayşe Funda KILIÇ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Vergilendirmenin Anayasal İlkeleri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Begüm DİLEMRE ÖDEN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39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Anayasa Değişikliklerinin Yargısal Denetimi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Ali ACAR</a:t>
                      </a:r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tr-TR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SEMİNER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Gör. Dr. </a:t>
                      </a: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Dilhun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AYAYDIN</a:t>
                      </a:r>
                    </a:p>
                    <a:p>
                      <a:pPr algn="ctr"/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İçerik Yer Tutucus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5946"/>
            <a:ext cx="1008112" cy="91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536076"/>
              </p:ext>
            </p:extLst>
          </p:nvPr>
        </p:nvGraphicFramePr>
        <p:xfrm>
          <a:off x="4038" y="32404"/>
          <a:ext cx="9139962" cy="637757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56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2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r-TR" sz="24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2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KAMU HUKUKU DOKTORA PROGRAMI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24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2019-2020 GÜZ DÖNEMİ</a:t>
                      </a:r>
                      <a:endParaRPr lang="tr-TR" sz="2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A5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269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Hukuka Aykırılık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(Zorunlu</a:t>
                      </a:r>
                      <a:r>
                        <a:rPr lang="tr-TR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Ders)</a:t>
                      </a:r>
                      <a:endParaRPr lang="tr-T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tr-T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</a:t>
                      </a:r>
                      <a:r>
                        <a:rPr lang="tr-TR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Doğan SOYASLAN</a:t>
                      </a:r>
                    </a:p>
                    <a:p>
                      <a:pPr marL="0" algn="ctr" defTabSz="914400" rtl="0" eaLnBrk="1" latinLnBrk="0" hangingPunct="1"/>
                      <a:endParaRPr lang="tr-TR" sz="20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26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Hükümet Sistemleri 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 Dr. </a:t>
                      </a:r>
                      <a:r>
                        <a:rPr lang="tr-TR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Mehmet TURHAN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Kamu Maliyesi Sorunları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 Dr. </a:t>
                      </a:r>
                      <a:r>
                        <a:rPr lang="tr-TR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Nurettin BİLİCİ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endParaRPr lang="tr-T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Uluslararası Hukukta</a:t>
                      </a:r>
                      <a:r>
                        <a:rPr lang="tr-TR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Kuvvet Kullanma</a:t>
                      </a:r>
                      <a:endParaRPr lang="tr-T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Doç. Dr. Uğur BAYILLIOĞLU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endParaRPr lang="tr-TR" sz="2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endParaRPr lang="tr-T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Ceza Hukukunda Taksirli</a:t>
                      </a:r>
                      <a:r>
                        <a:rPr lang="tr-TR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Suçlar</a:t>
                      </a:r>
                      <a:endParaRPr lang="tr-TR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l"/>
                        </a:tabLst>
                      </a:pPr>
                      <a:r>
                        <a:rPr lang="tr-TR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Doç. Dr. Elvan KEÇELİOĞLU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5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Kriminolojik Açıdan Suç ve Ceza Politikası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Mustafa</a:t>
                      </a:r>
                      <a:r>
                        <a:rPr lang="tr-TR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Tören YÜCEL</a:t>
                      </a:r>
                      <a:endParaRPr lang="tr-TR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SEMİNER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tr-TR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Üyesi Eser US</a:t>
                      </a:r>
                    </a:p>
                    <a:p>
                      <a:pPr algn="ctr"/>
                      <a:endParaRPr lang="tr-TR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İçerik Yer Tutucus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1027678" cy="93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231</Words>
  <Application>Microsoft Office PowerPoint</Application>
  <PresentationFormat>Ekran Gösterisi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Nilgun</dc:creator>
  <cp:lastModifiedBy>Cankaya</cp:lastModifiedBy>
  <cp:revision>53</cp:revision>
  <cp:lastPrinted>2019-09-03T13:12:25Z</cp:lastPrinted>
  <dcterms:created xsi:type="dcterms:W3CDTF">2018-07-13T07:36:34Z</dcterms:created>
  <dcterms:modified xsi:type="dcterms:W3CDTF">2019-09-04T08:40:32Z</dcterms:modified>
</cp:coreProperties>
</file>